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B3CBC-8CEA-4B1B-A59C-7D5FDFBB1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0C40FF-EA4F-4C03-B259-2DF49E281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02FE9E-FDB2-4E3F-879F-AF3B4833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7E64A9-3A67-4CA6-91CD-2820AF142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A38D49-F1F6-4FB6-942D-8D8F68B9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8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DDEB6-BF22-464E-849C-7CA7BD25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EE12E2-36D4-4F04-AF2D-9CFAC7C36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F5DCCB-0693-4F79-9593-7291374A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1FB80E-F9F8-49C0-9D0F-F3721858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78D08E-DE96-4721-8F7C-FEED33C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05B618-E5FD-4EE7-B97D-5E1257049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48ACBE-D53F-4704-A7BD-0BFDDD7A9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43F540-1597-4E28-9AB3-A3810325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C808D7-861C-4DB9-ABE9-F59BCF320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A8C676-FCF0-4AD8-8567-B0990FE3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7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7B558-37F6-432F-A4CB-FCE26AD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B644E8-79F3-400A-9078-89FC8CFF4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E07472-E2E5-418E-A09A-3D14EF44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372252-07F0-4D7D-9FC9-401E6C8A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50DA1-6889-4A83-83F2-B9F16315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FECA1-5E2E-4BCE-A1A4-C6C2F553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9E27CA-3E3B-4512-8DBE-AE97A62B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0557D5-FC3B-4CB4-932D-6CBF947C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6176B1-24B8-4D58-BC60-F21ED5B6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BE1789-ED48-44CE-943F-9F3C2AF2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1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CAF99-F417-45A4-8C21-BB75EF16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24AA54-CC93-44DA-8408-1045F42D8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60AF64-FD9B-4133-AA55-BA13D9916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D86154-61A2-4823-BA19-5C61B5ACC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4FBFE6-071B-443D-A75B-BB678494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AC682B-21FF-41E9-8157-3E726B02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5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FA6E75-9F61-4BD6-A541-9D007534E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D3E995-D94E-4329-AE68-C5B3D620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A8D35E-64C7-4213-9FC2-39B6E7DBB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A96130-E064-49F4-BEDD-99603A146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DF6B0F1-98D9-472A-8702-68BEF7280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F249F2-20EF-4743-8750-E92ADB10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DBE9EF-F9F4-498F-B076-947597CE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E24656-EB4A-4A06-8680-6CDEC890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1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33D09-3525-4211-891C-F392BFED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1F60193-9B77-4005-A86D-DBFA0E97B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719A56-D7D0-4F3B-8CE0-17FBD634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4F8B8E-2AC2-49E4-AA47-F04A6057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49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E664739-0314-4E0F-8E16-91DC0699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ADE88C-E284-42B7-BA4A-4FB689C2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022F15-D2BD-4B47-ACD4-9E6F2245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6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B5772-26F0-4E1C-B1FE-69567113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0579A3-BBE5-44D0-BDF3-AB142B469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26AED8-1760-469D-8C7A-9F432BB52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EDF07B-69B5-40C4-8D54-DA277AB69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255FE7-CDF4-4A4C-AE49-59790F87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79E75E-1CED-4B4B-BEF8-666984BC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7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3802D-09B3-4983-84C4-6A5F47F3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52FC428-B59E-4D78-AFD8-78899738D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F26755-7291-4FF2-B50D-14BF8C117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20B5B8-9E0C-4598-A777-C05094B3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1B9D2D-AD42-417C-A74F-0904A65C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DA2964-7329-4984-945C-45FBF95D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F8E75-8EE8-4D4D-A0D1-0C632ABA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495D8E-7F6C-4318-884E-9994C7737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EA0054-B13E-4D8F-B222-981BA09F4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428A1-FB8C-40F6-93BB-5BD578C7C1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5641E6-199B-4766-8EC0-A092075CC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7B15CA-E420-4479-AFFE-79F5F79FC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A2D7F-7ADD-47EB-9458-25EC1560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3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6BFE9-000D-4DC0-9651-DE2860649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6.  Митохондрии. 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845FCF-0A80-4F5F-9CA1-3D56159424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Нгуен Т.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99D8D1-5D82-4EDF-99AA-D5FF0995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13769E-E6D4-4F0D-93DD-DB065E716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5" y="111967"/>
            <a:ext cx="2771192" cy="277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39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51A02-47CC-4B7A-AA69-9E1BFC9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Строение, функции.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2050" name="Picture 2" descr="Просвечивающая электронная микрофотография среза сердца крысы">
            <a:extLst>
              <a:ext uri="{FF2B5EF4-FFF2-40B4-BE49-F238E27FC236}">
                <a16:creationId xmlns:a16="http://schemas.microsoft.com/office/drawing/2014/main" id="{DAEF6951-FACA-44FB-BE70-AD2F8B1D0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0" y="3735322"/>
            <a:ext cx="10515600" cy="233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Схематичное изображение небольшого участка митохондрии">
            <a:extLst>
              <a:ext uri="{FF2B5EF4-FFF2-40B4-BE49-F238E27FC236}">
                <a16:creationId xmlns:a16="http://schemas.microsoft.com/office/drawing/2014/main" id="{9514528F-0DF8-4C4E-88B0-888248EDA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1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51A02-47CC-4B7A-AA69-9E1BFC9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Строение, функции.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sp>
        <p:nvSpPr>
          <p:cNvPr id="7" name="AutoShape 4" descr="Схематичное изображение небольшого участка митохондрии">
            <a:extLst>
              <a:ext uri="{FF2B5EF4-FFF2-40B4-BE49-F238E27FC236}">
                <a16:creationId xmlns:a16="http://schemas.microsoft.com/office/drawing/2014/main" id="{9514528F-0DF8-4C4E-88B0-888248EDA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Схематичное изображение небольшого участка митохондрии">
            <a:extLst>
              <a:ext uri="{FF2B5EF4-FFF2-40B4-BE49-F238E27FC236}">
                <a16:creationId xmlns:a16="http://schemas.microsoft.com/office/drawing/2014/main" id="{BA1F3212-305D-4C73-B331-6ECEDC3427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55" y="1825625"/>
            <a:ext cx="74886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03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51A02-47CC-4B7A-AA69-9E1BFC9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Деление, слияние, транспорт </a:t>
            </a:r>
            <a:r>
              <a:rPr lang="ru-RU" dirty="0" err="1">
                <a:latin typeface="Comic Sans MS" panose="030F0702030302020204" pitchFamily="66" charset="0"/>
              </a:rPr>
              <a:t>митохондрий</a:t>
            </a:r>
            <a:r>
              <a:rPr lang="ru-RU" dirty="0">
                <a:latin typeface="Comic Sans MS" panose="030F0702030302020204" pitchFamily="66" charset="0"/>
              </a:rPr>
              <a:t>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4100" name="Picture 4" descr="Баланс деления и слияния митохондрий">
            <a:extLst>
              <a:ext uri="{FF2B5EF4-FFF2-40B4-BE49-F238E27FC236}">
                <a16:creationId xmlns:a16="http://schemas.microsoft.com/office/drawing/2014/main" id="{0080AD5A-7C64-4441-B0D7-2501643089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13" y="1825625"/>
            <a:ext cx="76943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65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51A02-47CC-4B7A-AA69-9E1BFC9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Деление, слияние, транспорт </a:t>
            </a:r>
            <a:r>
              <a:rPr lang="ru-RU" dirty="0" err="1">
                <a:latin typeface="Comic Sans MS" panose="030F0702030302020204" pitchFamily="66" charset="0"/>
              </a:rPr>
              <a:t>митохондрий</a:t>
            </a:r>
            <a:r>
              <a:rPr lang="ru-RU" dirty="0">
                <a:latin typeface="Comic Sans MS" panose="030F0702030302020204" pitchFamily="66" charset="0"/>
              </a:rPr>
              <a:t>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2D90AAB-1C12-4B28-AEAD-1A141331B1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23" y="1844286"/>
            <a:ext cx="7039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8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51A02-47CC-4B7A-AA69-9E1BFC9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latin typeface="Comic Sans MS" panose="030F0702030302020204" pitchFamily="66" charset="0"/>
              </a:rPr>
              <a:t>Митофагия</a:t>
            </a:r>
            <a:r>
              <a:rPr lang="ru-RU" dirty="0">
                <a:latin typeface="Comic Sans MS" panose="030F0702030302020204" pitchFamily="66" charset="0"/>
              </a:rPr>
              <a:t>.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6146" name="Picture 2" descr="Куда пропадают плохие митохондрии?">
            <a:extLst>
              <a:ext uri="{FF2B5EF4-FFF2-40B4-BE49-F238E27FC236}">
                <a16:creationId xmlns:a16="http://schemas.microsoft.com/office/drawing/2014/main" id="{E79E553C-74A2-4D02-BEE3-92D74FF786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12" y="1775894"/>
            <a:ext cx="76873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5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A4FA-97E6-4188-AF59-4CDEABE6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5122" name="Picture 2" descr="figure 2">
            <a:extLst>
              <a:ext uri="{FF2B5EF4-FFF2-40B4-BE49-F238E27FC236}">
                <a16:creationId xmlns:a16="http://schemas.microsoft.com/office/drawing/2014/main" id="{C907641D-7FA9-4796-9FB5-2C11558F64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1" y="279919"/>
            <a:ext cx="8101026" cy="636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7344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31</Words>
  <Application>Microsoft Office PowerPoint</Application>
  <PresentationFormat>Широкоэкранный</PresentationFormat>
  <Paragraphs>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Тема Office</vt:lpstr>
      <vt:lpstr>6.  Митохондрии. </vt:lpstr>
      <vt:lpstr>Строение, функции. </vt:lpstr>
      <vt:lpstr>Строение, функции. </vt:lpstr>
      <vt:lpstr>Деление, слияние, транспорт митохондрий. </vt:lpstr>
      <vt:lpstr>Деление, слияние, транспорт митохондрий. </vt:lpstr>
      <vt:lpstr>Митофагия.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  Митохондрии. Строение, функции. Деление, слияние, транспорт митохондрий. Митофагия. Механизмы, роль в функционировании нервных клеток.</dc:title>
  <dc:creator>Thu Nguen</dc:creator>
  <cp:lastModifiedBy>Thu Nguen</cp:lastModifiedBy>
  <cp:revision>3</cp:revision>
  <dcterms:created xsi:type="dcterms:W3CDTF">2023-12-15T10:26:32Z</dcterms:created>
  <dcterms:modified xsi:type="dcterms:W3CDTF">2023-12-15T10:45:01Z</dcterms:modified>
</cp:coreProperties>
</file>